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73" r:id="rId5"/>
    <p:sldId id="270" r:id="rId6"/>
    <p:sldId id="261" r:id="rId7"/>
    <p:sldId id="274" r:id="rId8"/>
    <p:sldId id="276" r:id="rId9"/>
    <p:sldId id="275" r:id="rId10"/>
    <p:sldId id="266" r:id="rId11"/>
  </p:sldIdLst>
  <p:sldSz cx="12192000" cy="6858000"/>
  <p:notesSz cx="6805613" cy="9939338"/>
  <p:embeddedFontLst>
    <p:embeddedFont>
      <p:font typeface="맑은 고딕" panose="020B0503020000020004" pitchFamily="50" charset="-127"/>
      <p:regular r:id="rId14"/>
      <p:bold r:id="rId15"/>
    </p:embeddedFont>
    <p:embeddedFont>
      <p:font typeface="나눔고딕" panose="020B0600000101010101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86364"/>
  </p:normalViewPr>
  <p:slideViewPr>
    <p:cSldViewPr snapToGrid="0">
      <p:cViewPr varScale="1">
        <p:scale>
          <a:sx n="78" d="100"/>
          <a:sy n="78" d="100"/>
        </p:scale>
        <p:origin x="67" y="91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0"/>
        <p:guide pos="214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지민" userId="e7d6ee1b-b829-4524-93ab-538a863ba162" providerId="ADAL" clId="{2DF94733-94FF-4D74-B7B7-292AB8B3B0A4}"/>
    <pc:docChg chg="undo modSld">
      <pc:chgData name="황지민" userId="e7d6ee1b-b829-4524-93ab-538a863ba162" providerId="ADAL" clId="{2DF94733-94FF-4D74-B7B7-292AB8B3B0A4}" dt="2018-03-12T09:20:37.976" v="9" actId="165"/>
      <pc:docMkLst>
        <pc:docMk/>
      </pc:docMkLst>
      <pc:sldChg chg="addSp delSp modSp">
        <pc:chgData name="황지민" userId="e7d6ee1b-b829-4524-93ab-538a863ba162" providerId="ADAL" clId="{2DF94733-94FF-4D74-B7B7-292AB8B3B0A4}" dt="2018-03-12T09:20:37.976" v="9" actId="165"/>
        <pc:sldMkLst>
          <pc:docMk/>
          <pc:sldMk cId="1663260194" sldId="270"/>
        </pc:sldMkLst>
        <pc:spChg chg="mod topLvl">
          <ac:chgData name="황지민" userId="e7d6ee1b-b829-4524-93ab-538a863ba162" providerId="ADAL" clId="{2DF94733-94FF-4D74-B7B7-292AB8B3B0A4}" dt="2018-03-12T04:14:45.069" v="4" actId="165"/>
          <ac:spMkLst>
            <pc:docMk/>
            <pc:sldMk cId="1663260194" sldId="270"/>
            <ac:spMk id="51" creationId="{7C1905A4-96A7-40B2-845C-164BC72E7890}"/>
          </ac:spMkLst>
        </pc:spChg>
        <pc:spChg chg="mod topLvl">
          <ac:chgData name="황지민" userId="e7d6ee1b-b829-4524-93ab-538a863ba162" providerId="ADAL" clId="{2DF94733-94FF-4D74-B7B7-292AB8B3B0A4}" dt="2018-03-12T04:14:45.069" v="4" actId="165"/>
          <ac:spMkLst>
            <pc:docMk/>
            <pc:sldMk cId="1663260194" sldId="270"/>
            <ac:spMk id="52" creationId="{03C2077B-4EAC-48FC-AE9B-C82C4B904E3E}"/>
          </ac:spMkLst>
        </pc:spChg>
        <pc:spChg chg="mod topLvl">
          <ac:chgData name="황지민" userId="e7d6ee1b-b829-4524-93ab-538a863ba162" providerId="ADAL" clId="{2DF94733-94FF-4D74-B7B7-292AB8B3B0A4}" dt="2018-03-12T04:14:45.069" v="4" actId="165"/>
          <ac:spMkLst>
            <pc:docMk/>
            <pc:sldMk cId="1663260194" sldId="270"/>
            <ac:spMk id="53" creationId="{43E27B60-062F-45C7-8F01-955059B64A6F}"/>
          </ac:spMkLst>
        </pc:spChg>
        <pc:spChg chg="mod topLvl">
          <ac:chgData name="황지민" userId="e7d6ee1b-b829-4524-93ab-538a863ba162" providerId="ADAL" clId="{2DF94733-94FF-4D74-B7B7-292AB8B3B0A4}" dt="2018-03-12T04:14:45.069" v="4" actId="165"/>
          <ac:spMkLst>
            <pc:docMk/>
            <pc:sldMk cId="1663260194" sldId="270"/>
            <ac:spMk id="54" creationId="{462DAA9C-3A56-42A3-A06B-02E8EA89A0A5}"/>
          </ac:spMkLst>
        </pc:spChg>
        <pc:spChg chg="mod topLvl">
          <ac:chgData name="황지민" userId="e7d6ee1b-b829-4524-93ab-538a863ba162" providerId="ADAL" clId="{2DF94733-94FF-4D74-B7B7-292AB8B3B0A4}" dt="2018-03-12T04:14:45.069" v="4" actId="165"/>
          <ac:spMkLst>
            <pc:docMk/>
            <pc:sldMk cId="1663260194" sldId="270"/>
            <ac:spMk id="95" creationId="{FB82C387-B9DD-4545-8D4D-114986B82F26}"/>
          </ac:spMkLst>
        </pc:spChg>
        <pc:spChg chg="mod topLvl">
          <ac:chgData name="황지민" userId="e7d6ee1b-b829-4524-93ab-538a863ba162" providerId="ADAL" clId="{2DF94733-94FF-4D74-B7B7-292AB8B3B0A4}" dt="2018-03-12T04:14:45.069" v="4" actId="165"/>
          <ac:spMkLst>
            <pc:docMk/>
            <pc:sldMk cId="1663260194" sldId="270"/>
            <ac:spMk id="97" creationId="{93155780-706C-4FDB-A4ED-77CF27DD9055}"/>
          </ac:spMkLst>
        </pc:spChg>
        <pc:spChg chg="mod topLvl">
          <ac:chgData name="황지민" userId="e7d6ee1b-b829-4524-93ab-538a863ba162" providerId="ADAL" clId="{2DF94733-94FF-4D74-B7B7-292AB8B3B0A4}" dt="2018-03-12T04:14:45.069" v="4" actId="165"/>
          <ac:spMkLst>
            <pc:docMk/>
            <pc:sldMk cId="1663260194" sldId="270"/>
            <ac:spMk id="100" creationId="{F406A96C-77DB-4818-BD91-A5C092FBD102}"/>
          </ac:spMkLst>
        </pc:spChg>
        <pc:spChg chg="mod topLvl">
          <ac:chgData name="황지민" userId="e7d6ee1b-b829-4524-93ab-538a863ba162" providerId="ADAL" clId="{2DF94733-94FF-4D74-B7B7-292AB8B3B0A4}" dt="2018-03-12T09:20:37.976" v="9" actId="165"/>
          <ac:spMkLst>
            <pc:docMk/>
            <pc:sldMk cId="1663260194" sldId="270"/>
            <ac:spMk id="121" creationId="{F135B650-ECEC-4695-984D-88E88329F352}"/>
          </ac:spMkLst>
        </pc:spChg>
        <pc:spChg chg="mod topLvl">
          <ac:chgData name="황지민" userId="e7d6ee1b-b829-4524-93ab-538a863ba162" providerId="ADAL" clId="{2DF94733-94FF-4D74-B7B7-292AB8B3B0A4}" dt="2018-03-12T09:20:37.976" v="9" actId="165"/>
          <ac:spMkLst>
            <pc:docMk/>
            <pc:sldMk cId="1663260194" sldId="270"/>
            <ac:spMk id="124" creationId="{96E68DC9-1BB5-424A-8AAE-06ABA6A788E8}"/>
          </ac:spMkLst>
        </pc:spChg>
        <pc:spChg chg="mod topLvl">
          <ac:chgData name="황지민" userId="e7d6ee1b-b829-4524-93ab-538a863ba162" providerId="ADAL" clId="{2DF94733-94FF-4D74-B7B7-292AB8B3B0A4}" dt="2018-03-12T09:20:37.976" v="9" actId="165"/>
          <ac:spMkLst>
            <pc:docMk/>
            <pc:sldMk cId="1663260194" sldId="270"/>
            <ac:spMk id="125" creationId="{03FE8BE1-53EF-4377-A4EC-5709C2CDD36F}"/>
          </ac:spMkLst>
        </pc:spChg>
        <pc:spChg chg="mod topLvl">
          <ac:chgData name="황지민" userId="e7d6ee1b-b829-4524-93ab-538a863ba162" providerId="ADAL" clId="{2DF94733-94FF-4D74-B7B7-292AB8B3B0A4}" dt="2018-03-12T09:20:37.976" v="9" actId="165"/>
          <ac:spMkLst>
            <pc:docMk/>
            <pc:sldMk cId="1663260194" sldId="270"/>
            <ac:spMk id="126" creationId="{D0F2E506-1D4F-4733-9000-D1B09D66F4B5}"/>
          </ac:spMkLst>
        </pc:spChg>
        <pc:spChg chg="mod topLvl">
          <ac:chgData name="황지민" userId="e7d6ee1b-b829-4524-93ab-538a863ba162" providerId="ADAL" clId="{2DF94733-94FF-4D74-B7B7-292AB8B3B0A4}" dt="2018-03-12T09:20:37.976" v="9" actId="165"/>
          <ac:spMkLst>
            <pc:docMk/>
            <pc:sldMk cId="1663260194" sldId="270"/>
            <ac:spMk id="128" creationId="{B69A5528-B1D3-4703-93D5-FC93FE31C04B}"/>
          </ac:spMkLst>
        </pc:spChg>
        <pc:spChg chg="mod topLvl">
          <ac:chgData name="황지민" userId="e7d6ee1b-b829-4524-93ab-538a863ba162" providerId="ADAL" clId="{2DF94733-94FF-4D74-B7B7-292AB8B3B0A4}" dt="2018-03-12T09:20:37.976" v="9" actId="165"/>
          <ac:spMkLst>
            <pc:docMk/>
            <pc:sldMk cId="1663260194" sldId="270"/>
            <ac:spMk id="129" creationId="{DFC507BC-2E49-4416-9D81-50C7D2C1F047}"/>
          </ac:spMkLst>
        </pc:spChg>
        <pc:spChg chg="mod topLvl">
          <ac:chgData name="황지민" userId="e7d6ee1b-b829-4524-93ab-538a863ba162" providerId="ADAL" clId="{2DF94733-94FF-4D74-B7B7-292AB8B3B0A4}" dt="2018-03-12T09:20:37.976" v="9" actId="165"/>
          <ac:spMkLst>
            <pc:docMk/>
            <pc:sldMk cId="1663260194" sldId="270"/>
            <ac:spMk id="130" creationId="{0987147D-F74E-4224-A569-5F85801709A4}"/>
          </ac:spMkLst>
        </pc:spChg>
        <pc:spChg chg="mod topLvl">
          <ac:chgData name="황지민" userId="e7d6ee1b-b829-4524-93ab-538a863ba162" providerId="ADAL" clId="{2DF94733-94FF-4D74-B7B7-292AB8B3B0A4}" dt="2018-03-12T09:20:37.976" v="9" actId="165"/>
          <ac:spMkLst>
            <pc:docMk/>
            <pc:sldMk cId="1663260194" sldId="270"/>
            <ac:spMk id="131" creationId="{EC29AE8C-5E9D-4CE9-82E9-7BEDBEFE85F7}"/>
          </ac:spMkLst>
        </pc:spChg>
        <pc:spChg chg="mod topLvl">
          <ac:chgData name="황지민" userId="e7d6ee1b-b829-4524-93ab-538a863ba162" providerId="ADAL" clId="{2DF94733-94FF-4D74-B7B7-292AB8B3B0A4}" dt="2018-03-12T09:20:37.976" v="9" actId="165"/>
          <ac:spMkLst>
            <pc:docMk/>
            <pc:sldMk cId="1663260194" sldId="270"/>
            <ac:spMk id="132" creationId="{05BCFCDE-859E-4194-A547-2F79CC6E06F5}"/>
          </ac:spMkLst>
        </pc:spChg>
        <pc:spChg chg="mod topLvl">
          <ac:chgData name="황지민" userId="e7d6ee1b-b829-4524-93ab-538a863ba162" providerId="ADAL" clId="{2DF94733-94FF-4D74-B7B7-292AB8B3B0A4}" dt="2018-03-12T09:20:37.976" v="9" actId="165"/>
          <ac:spMkLst>
            <pc:docMk/>
            <pc:sldMk cId="1663260194" sldId="270"/>
            <ac:spMk id="133" creationId="{66944CCA-4B3C-4F1C-AE27-D1DBC31EB03C}"/>
          </ac:spMkLst>
        </pc:spChg>
        <pc:spChg chg="mod topLvl">
          <ac:chgData name="황지민" userId="e7d6ee1b-b829-4524-93ab-538a863ba162" providerId="ADAL" clId="{2DF94733-94FF-4D74-B7B7-292AB8B3B0A4}" dt="2018-03-12T09:20:37.976" v="9" actId="165"/>
          <ac:spMkLst>
            <pc:docMk/>
            <pc:sldMk cId="1663260194" sldId="270"/>
            <ac:spMk id="134" creationId="{6BD00056-113C-4FB9-88A8-408B7145A46D}"/>
          </ac:spMkLst>
        </pc:spChg>
        <pc:grpChg chg="del mod">
          <ac:chgData name="황지민" userId="e7d6ee1b-b829-4524-93ab-538a863ba162" providerId="ADAL" clId="{2DF94733-94FF-4D74-B7B7-292AB8B3B0A4}" dt="2018-03-12T04:14:45.069" v="4" actId="165"/>
          <ac:grpSpMkLst>
            <pc:docMk/>
            <pc:sldMk cId="1663260194" sldId="270"/>
            <ac:grpSpMk id="2" creationId="{A2963579-E848-49D6-B0CC-39A8C886176D}"/>
          </ac:grpSpMkLst>
        </pc:grpChg>
        <pc:grpChg chg="del mod topLvl">
          <ac:chgData name="황지민" userId="e7d6ee1b-b829-4524-93ab-538a863ba162" providerId="ADAL" clId="{2DF94733-94FF-4D74-B7B7-292AB8B3B0A4}" dt="2018-03-12T09:20:37.976" v="9" actId="165"/>
          <ac:grpSpMkLst>
            <pc:docMk/>
            <pc:sldMk cId="1663260194" sldId="270"/>
            <ac:grpSpMk id="50" creationId="{ADE5A4EB-940B-4DDB-ACC4-1DE19C81BE8F}"/>
          </ac:grpSpMkLst>
        </pc:grpChg>
        <pc:grpChg chg="mod topLvl">
          <ac:chgData name="황지민" userId="e7d6ee1b-b829-4524-93ab-538a863ba162" providerId="ADAL" clId="{2DF94733-94FF-4D74-B7B7-292AB8B3B0A4}" dt="2018-03-12T09:20:37.976" v="9" actId="165"/>
          <ac:grpSpMkLst>
            <pc:docMk/>
            <pc:sldMk cId="1663260194" sldId="270"/>
            <ac:grpSpMk id="101" creationId="{3B3DBBFB-65AC-49EE-A33B-FA475DA4034A}"/>
          </ac:grpSpMkLst>
        </pc:grpChg>
        <pc:grpChg chg="mod topLvl">
          <ac:chgData name="황지민" userId="e7d6ee1b-b829-4524-93ab-538a863ba162" providerId="ADAL" clId="{2DF94733-94FF-4D74-B7B7-292AB8B3B0A4}" dt="2018-03-12T09:20:37.976" v="9" actId="165"/>
          <ac:grpSpMkLst>
            <pc:docMk/>
            <pc:sldMk cId="1663260194" sldId="270"/>
            <ac:grpSpMk id="136" creationId="{9A75D0C2-97D2-4CE1-A1F0-D10C26270776}"/>
          </ac:grpSpMkLst>
        </pc:grp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02" creationId="{826F7784-155C-4B4E-B579-D67D8737B20B}"/>
          </ac:picMkLst>
        </pc:pic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03" creationId="{B2178E7A-FCA3-4A3D-AF0E-7AF57D9E6FD9}"/>
          </ac:picMkLst>
        </pc:pic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04" creationId="{F1079560-B43F-4C47-8616-DA7823DD566F}"/>
          </ac:picMkLst>
        </pc:pic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06" creationId="{56140DD2-6201-42D3-A594-DD37D6FC60AD}"/>
          </ac:picMkLst>
        </pc:pic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07" creationId="{78AC2053-C883-4260-B46A-EB7900282100}"/>
          </ac:picMkLst>
        </pc:pic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08" creationId="{85C3A7E9-3EF3-4850-B312-F40528318C8C}"/>
          </ac:picMkLst>
        </pc:pic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09" creationId="{34CAF7ED-07E3-4F85-A272-16830380EFE0}"/>
          </ac:picMkLst>
        </pc:pic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10" creationId="{E1CBBC2E-7480-4646-9085-CEE640D8C45D}"/>
          </ac:picMkLst>
        </pc:pic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13" creationId="{AA9746AB-E0C9-4D69-B9A9-FFF85C6D6C59}"/>
          </ac:picMkLst>
        </pc:pic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22" creationId="{AB9F1DCC-150F-4A63-B7D1-B586B0E75E6E}"/>
          </ac:picMkLst>
        </pc:pic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35" creationId="{1613B2D0-BA7B-4EAF-A58F-33638128AE97}"/>
          </ac:picMkLst>
        </pc:picChg>
        <pc:picChg chg="mod topLvl">
          <ac:chgData name="황지민" userId="e7d6ee1b-b829-4524-93ab-538a863ba162" providerId="ADAL" clId="{2DF94733-94FF-4D74-B7B7-292AB8B3B0A4}" dt="2018-03-12T09:20:37.976" v="9" actId="165"/>
          <ac:picMkLst>
            <pc:docMk/>
            <pc:sldMk cId="1663260194" sldId="270"/>
            <ac:picMk id="139" creationId="{BF2236FB-9A49-4F52-AB48-71373F1306DB}"/>
          </ac:picMkLst>
        </pc:picChg>
        <pc:picChg chg="add del mod">
          <ac:chgData name="황지민" userId="e7d6ee1b-b829-4524-93ab-538a863ba162" providerId="ADAL" clId="{2DF94733-94FF-4D74-B7B7-292AB8B3B0A4}" dt="2018-03-12T04:19:30.556" v="6"/>
          <ac:picMkLst>
            <pc:docMk/>
            <pc:sldMk cId="1663260194" sldId="270"/>
            <ac:picMk id="1026" creationId="{CA7688FD-A683-45A4-BB51-E08B77FBD453}"/>
          </ac:picMkLst>
        </pc:picChg>
        <pc:picChg chg="add del mod">
          <ac:chgData name="황지민" userId="e7d6ee1b-b829-4524-93ab-538a863ba162" providerId="ADAL" clId="{2DF94733-94FF-4D74-B7B7-292AB8B3B0A4}" dt="2018-03-12T04:22:03.747" v="8"/>
          <ac:picMkLst>
            <pc:docMk/>
            <pc:sldMk cId="1663260194" sldId="270"/>
            <ac:picMk id="1028" creationId="{85DAE78A-3642-4339-BE66-31396660A4F8}"/>
          </ac:picMkLst>
        </pc:picChg>
        <pc:cxnChg chg="mod topLvl">
          <ac:chgData name="황지민" userId="e7d6ee1b-b829-4524-93ab-538a863ba162" providerId="ADAL" clId="{2DF94733-94FF-4D74-B7B7-292AB8B3B0A4}" dt="2018-03-12T09:20:37.976" v="9" actId="165"/>
          <ac:cxnSpMkLst>
            <pc:docMk/>
            <pc:sldMk cId="1663260194" sldId="270"/>
            <ac:cxnSpMk id="111" creationId="{200395A1-AD9D-48B6-B5A9-DAC950563102}"/>
          </ac:cxnSpMkLst>
        </pc:cxnChg>
        <pc:cxnChg chg="mod topLvl">
          <ac:chgData name="황지민" userId="e7d6ee1b-b829-4524-93ab-538a863ba162" providerId="ADAL" clId="{2DF94733-94FF-4D74-B7B7-292AB8B3B0A4}" dt="2018-03-12T09:20:37.976" v="9" actId="165"/>
          <ac:cxnSpMkLst>
            <pc:docMk/>
            <pc:sldMk cId="1663260194" sldId="270"/>
            <ac:cxnSpMk id="112" creationId="{E3F9DF7A-DAC8-440E-BB0D-861E27221990}"/>
          </ac:cxnSpMkLst>
        </pc:cxnChg>
        <pc:cxnChg chg="mod topLvl">
          <ac:chgData name="황지민" userId="e7d6ee1b-b829-4524-93ab-538a863ba162" providerId="ADAL" clId="{2DF94733-94FF-4D74-B7B7-292AB8B3B0A4}" dt="2018-03-12T09:20:37.976" v="9" actId="165"/>
          <ac:cxnSpMkLst>
            <pc:docMk/>
            <pc:sldMk cId="1663260194" sldId="270"/>
            <ac:cxnSpMk id="114" creationId="{E78118E3-7DBE-4B06-9438-D404AB0C88B4}"/>
          </ac:cxnSpMkLst>
        </pc:cxnChg>
        <pc:cxnChg chg="mod topLvl">
          <ac:chgData name="황지민" userId="e7d6ee1b-b829-4524-93ab-538a863ba162" providerId="ADAL" clId="{2DF94733-94FF-4D74-B7B7-292AB8B3B0A4}" dt="2018-03-12T09:20:37.976" v="9" actId="165"/>
          <ac:cxnSpMkLst>
            <pc:docMk/>
            <pc:sldMk cId="1663260194" sldId="270"/>
            <ac:cxnSpMk id="115" creationId="{8E240B30-0796-4E3E-8859-CC574C682B28}"/>
          </ac:cxnSpMkLst>
        </pc:cxnChg>
        <pc:cxnChg chg="mod topLvl">
          <ac:chgData name="황지민" userId="e7d6ee1b-b829-4524-93ab-538a863ba162" providerId="ADAL" clId="{2DF94733-94FF-4D74-B7B7-292AB8B3B0A4}" dt="2018-03-12T09:20:37.976" v="9" actId="165"/>
          <ac:cxnSpMkLst>
            <pc:docMk/>
            <pc:sldMk cId="1663260194" sldId="270"/>
            <ac:cxnSpMk id="116" creationId="{3ADC3255-D8D2-44F8-A682-D3A58431AEA7}"/>
          </ac:cxnSpMkLst>
        </pc:cxnChg>
        <pc:cxnChg chg="mod topLvl">
          <ac:chgData name="황지민" userId="e7d6ee1b-b829-4524-93ab-538a863ba162" providerId="ADAL" clId="{2DF94733-94FF-4D74-B7B7-292AB8B3B0A4}" dt="2018-03-12T09:20:37.976" v="9" actId="165"/>
          <ac:cxnSpMkLst>
            <pc:docMk/>
            <pc:sldMk cId="1663260194" sldId="270"/>
            <ac:cxnSpMk id="117" creationId="{F03EA039-B341-4E90-B154-E73E80AECC34}"/>
          </ac:cxnSpMkLst>
        </pc:cxnChg>
        <pc:cxnChg chg="mod topLvl">
          <ac:chgData name="황지민" userId="e7d6ee1b-b829-4524-93ab-538a863ba162" providerId="ADAL" clId="{2DF94733-94FF-4D74-B7B7-292AB8B3B0A4}" dt="2018-03-12T09:20:37.976" v="9" actId="165"/>
          <ac:cxnSpMkLst>
            <pc:docMk/>
            <pc:sldMk cId="1663260194" sldId="270"/>
            <ac:cxnSpMk id="118" creationId="{BDEE7E44-3E9E-4026-B97E-8BE7AC2694A4}"/>
          </ac:cxnSpMkLst>
        </pc:cxnChg>
        <pc:cxnChg chg="mod topLvl">
          <ac:chgData name="황지민" userId="e7d6ee1b-b829-4524-93ab-538a863ba162" providerId="ADAL" clId="{2DF94733-94FF-4D74-B7B7-292AB8B3B0A4}" dt="2018-03-12T09:20:37.976" v="9" actId="165"/>
          <ac:cxnSpMkLst>
            <pc:docMk/>
            <pc:sldMk cId="1663260194" sldId="270"/>
            <ac:cxnSpMk id="119" creationId="{E8338387-B4B6-416F-80D5-2C5971CA6F86}"/>
          </ac:cxnSpMkLst>
        </pc:cxnChg>
        <pc:cxnChg chg="mod topLvl">
          <ac:chgData name="황지민" userId="e7d6ee1b-b829-4524-93ab-538a863ba162" providerId="ADAL" clId="{2DF94733-94FF-4D74-B7B7-292AB8B3B0A4}" dt="2018-03-12T09:20:37.976" v="9" actId="165"/>
          <ac:cxnSpMkLst>
            <pc:docMk/>
            <pc:sldMk cId="1663260194" sldId="270"/>
            <ac:cxnSpMk id="120" creationId="{599F294C-A45F-446C-A1D9-5BB22CCE4B68}"/>
          </ac:cxnSpMkLst>
        </pc:cxnChg>
        <pc:cxnChg chg="mod topLvl">
          <ac:chgData name="황지민" userId="e7d6ee1b-b829-4524-93ab-538a863ba162" providerId="ADAL" clId="{2DF94733-94FF-4D74-B7B7-292AB8B3B0A4}" dt="2018-03-12T09:20:37.976" v="9" actId="165"/>
          <ac:cxnSpMkLst>
            <pc:docMk/>
            <pc:sldMk cId="1663260194" sldId="270"/>
            <ac:cxnSpMk id="123" creationId="{55323722-3C4C-4A6B-967C-FA0591013E74}"/>
          </ac:cxnSpMkLst>
        </pc:cxnChg>
        <pc:cxnChg chg="mod topLvl">
          <ac:chgData name="황지민" userId="e7d6ee1b-b829-4524-93ab-538a863ba162" providerId="ADAL" clId="{2DF94733-94FF-4D74-B7B7-292AB8B3B0A4}" dt="2018-03-12T09:20:37.976" v="9" actId="165"/>
          <ac:cxnSpMkLst>
            <pc:docMk/>
            <pc:sldMk cId="1663260194" sldId="270"/>
            <ac:cxnSpMk id="127" creationId="{43E2CE1E-BBC5-48BA-9FF9-5944105BB3E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207F23D9-DF40-4811-9C78-A2E2A32398DD}" type="datetime1">
              <a:rPr lang="ko-KR" altLang="en-US"/>
              <a:pPr lvl="0">
                <a:defRPr/>
              </a:pPr>
              <a:t>2018-03-12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4DD6E7B0-61C4-474B-96F1-99E4547EAD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F3AF6795-A612-454E-AF7A-9192B1BEBB13}" type="datetime1">
              <a:rPr lang="ko-KR" altLang="en-US"/>
              <a:pPr lvl="0">
                <a:defRPr/>
              </a:pPr>
              <a:t>2018-03-12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A0A51D67-0C14-4576-BCC5-A508196B7B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500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8467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814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37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268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86404" y="3434686"/>
            <a:ext cx="11208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/>
          <p:nvPr userDrawn="1"/>
        </p:nvSpPr>
        <p:spPr>
          <a:xfrm>
            <a:off x="352617" y="6387291"/>
            <a:ext cx="4273171" cy="4564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800" b="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이 문서는 나눔글꼴로 작성되었습니다</a:t>
            </a:r>
            <a:r>
              <a:rPr lang="en-US" altLang="ko-KR" sz="800" b="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. </a:t>
            </a:r>
            <a:r>
              <a:rPr lang="ko-KR" altLang="en-US" sz="800" b="0" u="sng" spc="-20">
                <a:solidFill>
                  <a:srgbClr val="4495D2"/>
                </a:solidFill>
                <a:latin typeface="나눔고딕"/>
                <a:ea typeface="나눔고딕"/>
                <a:cs typeface="+mj-cs"/>
                <a:hlinkClick r:id="rId2"/>
              </a:rPr>
              <a:t>설치하기</a:t>
            </a:r>
            <a:endParaRPr lang="ko-KR" altLang="en-US" sz="800" b="0" u="sng" spc="-20">
              <a:solidFill>
                <a:srgbClr val="4495D2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86404" y="3989119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6404" y="4299115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486404" y="4611730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86404" y="4923517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10230228" y="6410326"/>
            <a:ext cx="1561723" cy="17621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지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2018-03-12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486404" y="547859"/>
            <a:ext cx="11208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0547349" y="6434137"/>
            <a:ext cx="1200000" cy="13539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_텍스트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486404" y="3434686"/>
            <a:ext cx="11208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6404" y="3989119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486404" y="4299115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86404" y="4611730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486404" y="4923517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0230228" y="6410326"/>
            <a:ext cx="1561723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416079" y="246743"/>
            <a:ext cx="11117943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제목을 입력하세요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58026" y="4005064"/>
            <a:ext cx="11224375" cy="304826"/>
          </a:xfrm>
        </p:spPr>
        <p:txBody>
          <a:bodyPr anchor="t">
            <a:normAutofit/>
          </a:bodyPr>
          <a:lstStyle>
            <a:lvl1pPr algn="l">
              <a:buFont typeface="Wingdings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4" name="부제목 2"/>
          <p:cNvSpPr txBox="1"/>
          <p:nvPr userDrawn="1"/>
        </p:nvSpPr>
        <p:spPr>
          <a:xfrm>
            <a:off x="352617" y="6387291"/>
            <a:ext cx="4273171" cy="4564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800" b="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이 문서는 나눔글꼴로 작성되었습니다</a:t>
            </a:r>
            <a:r>
              <a:rPr lang="en-US" altLang="ko-KR" sz="800" b="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. </a:t>
            </a:r>
            <a:r>
              <a:rPr lang="ko-KR" altLang="en-US" sz="800" b="0" u="sng" spc="-20">
                <a:solidFill>
                  <a:srgbClr val="4495D2"/>
                </a:solidFill>
                <a:latin typeface="나눔고딕"/>
                <a:ea typeface="나눔고딕"/>
                <a:cs typeface="+mj-cs"/>
                <a:hlinkClick r:id="rId3"/>
              </a:rPr>
              <a:t>설치하기</a:t>
            </a:r>
            <a:endParaRPr lang="ko-KR" altLang="en-US" sz="800" b="0" u="sng" spc="-20">
              <a:solidFill>
                <a:srgbClr val="4495D2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지_텍스트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2018-03-12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86404" y="547859"/>
            <a:ext cx="11208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0547349" y="6434137"/>
            <a:ext cx="12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91067" y="571500"/>
            <a:ext cx="11192933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491067" y="1574801"/>
            <a:ext cx="2540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>
              <a:defRPr/>
            </a:pPr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3115733" y="1574802"/>
            <a:ext cx="8568267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>
              <a:defRPr/>
            </a:pPr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화면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2018-03-12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97D217C8-C1B9-4E84-BCEB-D9195FCD889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97D217C8-C1B9-4E84-BCEB-D9195FCD889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97D217C8-C1B9-4E84-BCEB-D9195FCD889E}" type="slidenum">
              <a:rPr lang="ko-KR" altLang="en-US" smtClean="0"/>
              <a:pPr>
                <a:defRPr/>
              </a:pPr>
              <a:t>‹#›</a:t>
            </a:fld>
            <a:r>
              <a:rPr lang="en-US" altLang="ko-KR" dirty="0"/>
              <a:t>/12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18" Type="http://schemas.microsoft.com/office/2007/relationships/hdphoto" Target="../media/hdphoto8.wdp"/><Relationship Id="rId3" Type="http://schemas.openxmlformats.org/officeDocument/2006/relationships/image" Target="../media/image5.png"/><Relationship Id="rId21" Type="http://schemas.openxmlformats.org/officeDocument/2006/relationships/image" Target="../media/image15.png"/><Relationship Id="rId7" Type="http://schemas.openxmlformats.org/officeDocument/2006/relationships/image" Target="../media/image7.png"/><Relationship Id="rId12" Type="http://schemas.microsoft.com/office/2007/relationships/hdphoto" Target="../media/hdphoto5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microsoft.com/office/2007/relationships/hdphoto" Target="../media/hdphoto7.wdp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4.wdp"/><Relationship Id="rId19" Type="http://schemas.openxmlformats.org/officeDocument/2006/relationships/image" Target="../media/image13.jpe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31937" y="703668"/>
            <a:ext cx="7772400" cy="1944000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반려동물을 위한 </a:t>
            </a:r>
          </a:p>
          <a:p>
            <a:pPr>
              <a:defRPr/>
            </a:pP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헬스케어 놀이기구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704675" y="2672686"/>
            <a:ext cx="10826925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59700" y="4648508"/>
            <a:ext cx="259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13181382</a:t>
            </a:r>
            <a:r>
              <a:rPr lang="ko-KR" altLang="en-US" dirty="0"/>
              <a:t> </a:t>
            </a:r>
            <a:r>
              <a:rPr lang="ko-KR" altLang="en-US" dirty="0" err="1"/>
              <a:t>박찬규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13181507</a:t>
            </a:r>
            <a:r>
              <a:rPr lang="ko-KR" altLang="en-US" dirty="0"/>
              <a:t> 황지민</a:t>
            </a:r>
          </a:p>
          <a:p>
            <a:pPr>
              <a:defRPr/>
            </a:pPr>
            <a:r>
              <a:rPr lang="en-US" altLang="ko-KR" dirty="0"/>
              <a:t>15181307</a:t>
            </a:r>
            <a:r>
              <a:rPr lang="ko-KR" altLang="en-US" dirty="0"/>
              <a:t> 구본아</a:t>
            </a:r>
          </a:p>
          <a:p>
            <a:pPr>
              <a:defRPr/>
            </a:pPr>
            <a:r>
              <a:rPr lang="en-US" altLang="ko-KR" dirty="0"/>
              <a:t>15181451</a:t>
            </a:r>
            <a:r>
              <a:rPr lang="ko-KR" altLang="en-US" dirty="0"/>
              <a:t> 임예은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41A79CC-B075-40F1-8EBF-2AF41D9DA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7326"/>
            <a:ext cx="10363200" cy="1470025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C467F-20B6-48E6-A7A9-59831BCC4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78" y="1416536"/>
            <a:ext cx="7166044" cy="4024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/>
          <p:nvPr/>
        </p:nvSpPr>
        <p:spPr>
          <a:xfrm>
            <a:off x="1495542" y="2143092"/>
            <a:ext cx="5173304" cy="471490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ko-KR" altLang="en-US" sz="27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주제 선정 과정</a:t>
            </a:r>
            <a:endParaRPr lang="en-US" altLang="ko-KR" sz="27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j-cs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ko-KR" altLang="en-US" sz="27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작품 소개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ko-KR" altLang="en-US" sz="27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작동 방법</a:t>
            </a:r>
            <a:endParaRPr lang="en-US" altLang="ko-KR" sz="27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1606303" y="287587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604064" y="433016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604064" y="3635117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606303" y="134346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483439" y="529707"/>
            <a:ext cx="8531851" cy="88423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3200" b="1" dirty="0">
                <a:solidFill>
                  <a:srgbClr val="1D314E"/>
                </a:solidFill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주제 선정 과정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780543" y="900151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5000" b="1" spc="-150" dirty="0">
                <a:solidFill>
                  <a:schemeClr val="accent4">
                    <a:lumMod val="50000"/>
                  </a:schemeClr>
                </a:solidFill>
              </a:rPr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 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F465FB-3224-4021-A176-B0EC69EA6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03" y="1995316"/>
            <a:ext cx="6477000" cy="4314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작품 소개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780543" y="900151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5000" b="1" spc="-150" dirty="0">
                <a:solidFill>
                  <a:schemeClr val="accent4">
                    <a:lumMod val="50000"/>
                  </a:schemeClr>
                </a:solidFill>
              </a:rPr>
              <a:t>So,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 12</a:t>
            </a:r>
          </a:p>
        </p:txBody>
      </p:sp>
      <p:sp>
        <p:nvSpPr>
          <p:cNvPr id="11" name="내용 개체 틀 2"/>
          <p:cNvSpPr txBox="1"/>
          <p:nvPr/>
        </p:nvSpPr>
        <p:spPr>
          <a:xfrm>
            <a:off x="1812371" y="1952625"/>
            <a:ext cx="5260621" cy="56106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>
              <a:defRPr/>
            </a:pPr>
            <a:r>
              <a:rPr lang="ko-KR" altLang="en-US" sz="2500" b="1" dirty="0">
                <a:solidFill>
                  <a:srgbClr val="3D3C3E"/>
                </a:solidFill>
                <a:latin typeface="나눔고딕"/>
                <a:ea typeface="나눔고딕"/>
                <a:cs typeface="+mj-cs"/>
              </a:rPr>
              <a:t>이러한 문제를 해결하기위해</a:t>
            </a:r>
            <a:r>
              <a:rPr lang="en-US" altLang="ko-KR" sz="2500" b="1" dirty="0">
                <a:solidFill>
                  <a:srgbClr val="3D3C3E"/>
                </a:solidFill>
                <a:latin typeface="나눔고딕"/>
                <a:ea typeface="나눔고딕"/>
                <a:cs typeface="+mj-cs"/>
              </a:rPr>
              <a:t>,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8363" y="2791758"/>
            <a:ext cx="3161260" cy="2520000"/>
          </a:xfrm>
          <a:prstGeom prst="rect">
            <a:avLst/>
          </a:prstGeom>
        </p:spPr>
      </p:pic>
      <p:grpSp>
        <p:nvGrpSpPr>
          <p:cNvPr id="36" name="그룹 5"/>
          <p:cNvGrpSpPr/>
          <p:nvPr/>
        </p:nvGrpSpPr>
        <p:grpSpPr>
          <a:xfrm>
            <a:off x="5844966" y="3883187"/>
            <a:ext cx="338494" cy="338494"/>
            <a:chOff x="5411619" y="1495430"/>
            <a:chExt cx="1187432" cy="1187432"/>
          </a:xfrm>
        </p:grpSpPr>
        <p:cxnSp>
          <p:nvCxnSpPr>
            <p:cNvPr id="37" name="직선 연결선 23"/>
            <p:cNvCxnSpPr/>
            <p:nvPr/>
          </p:nvCxnSpPr>
          <p:spPr>
            <a:xfrm flipH="1">
              <a:off x="5411619" y="2089146"/>
              <a:ext cx="118743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25"/>
            <p:cNvCxnSpPr/>
            <p:nvPr/>
          </p:nvCxnSpPr>
          <p:spPr>
            <a:xfrm rot="5400000" flipH="1">
              <a:off x="5411619" y="2089146"/>
              <a:ext cx="118743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4262438" y="5946775"/>
            <a:ext cx="36337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</a:rPr>
              <a:t>헬스케어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놀이기구</a:t>
            </a:r>
            <a:endParaRPr lang="ko-KR" altLang="en-US" sz="2000" b="1" dirty="0"/>
          </a:p>
        </p:txBody>
      </p:sp>
      <p:pic>
        <p:nvPicPr>
          <p:cNvPr id="4098" name="Picture 2" descr="http://cdn3a.funshop.co.kr/abroad/012/6382/sh-02-b_0_1.png">
            <a:extLst>
              <a:ext uri="{FF2B5EF4-FFF2-40B4-BE49-F238E27FC236}">
                <a16:creationId xmlns:a16="http://schemas.microsoft.com/office/drawing/2014/main" id="{1B55BE06-27DA-44E9-921B-7F720CD4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81" y="2632415"/>
            <a:ext cx="2615136" cy="2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4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구름 142">
            <a:extLst>
              <a:ext uri="{FF2B5EF4-FFF2-40B4-BE49-F238E27FC236}">
                <a16:creationId xmlns:a16="http://schemas.microsoft.com/office/drawing/2014/main" id="{B103BE4B-FF96-4013-A673-954A0A86F159}"/>
              </a:ext>
            </a:extLst>
          </p:cNvPr>
          <p:cNvSpPr/>
          <p:nvPr/>
        </p:nvSpPr>
        <p:spPr>
          <a:xfrm>
            <a:off x="7000284" y="988076"/>
            <a:ext cx="3602253" cy="265059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작동 방법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 7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155780-706C-4FDB-A4ED-77CF27DD9055}"/>
              </a:ext>
            </a:extLst>
          </p:cNvPr>
          <p:cNvSpPr txBox="1"/>
          <p:nvPr/>
        </p:nvSpPr>
        <p:spPr>
          <a:xfrm>
            <a:off x="6460759" y="5904488"/>
            <a:ext cx="1492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초음파센서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B3DBBFB-65AC-49EE-A33B-FA475DA4034A}"/>
              </a:ext>
            </a:extLst>
          </p:cNvPr>
          <p:cNvGrpSpPr/>
          <p:nvPr/>
        </p:nvGrpSpPr>
        <p:grpSpPr>
          <a:xfrm>
            <a:off x="2508391" y="2735403"/>
            <a:ext cx="1772414" cy="1340661"/>
            <a:chOff x="1191373" y="3809799"/>
            <a:chExt cx="4109349" cy="3071418"/>
          </a:xfrm>
        </p:grpSpPr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18C98791-48B5-477E-920F-60E6BB2D2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86" b="90357" l="10000" r="90000">
                          <a14:foregroundMark x1="65000" y1="83571" x2="63929" y2="90714"/>
                          <a14:foregroundMark x1="67500" y1="80000" x2="67500" y2="80000"/>
                          <a14:foregroundMark x1="68214" y1="77143" x2="68214" y2="77143"/>
                          <a14:foregroundMark x1="68214" y1="73214" x2="68214" y2="73214"/>
                          <a14:foregroundMark x1="67500" y1="74643" x2="67500" y2="74643"/>
                          <a14:foregroundMark x1="69286" y1="72143" x2="68929" y2="72500"/>
                          <a14:foregroundMark x1="68571" y1="68929" x2="68571" y2="70714"/>
                          <a14:foregroundMark x1="67857" y1="67857" x2="67500" y2="66071"/>
                          <a14:foregroundMark x1="69643" y1="67857" x2="67857" y2="61429"/>
                          <a14:foregroundMark x1="69643" y1="64643" x2="68929" y2="59643"/>
                          <a14:foregroundMark x1="70357" y1="9286" x2="70357" y2="9286"/>
                          <a14:foregroundMark x1="63214" y1="26071" x2="54286" y2="30357"/>
                          <a14:foregroundMark x1="65714" y1="25000" x2="52857" y2="303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373" y="3809799"/>
              <a:ext cx="3071431" cy="3071418"/>
            </a:xfrm>
            <a:prstGeom prst="rect">
              <a:avLst/>
            </a:prstGeom>
          </p:spPr>
        </p:pic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6700525-DC57-486D-A111-833CB33B685C}"/>
                </a:ext>
              </a:extLst>
            </p:cNvPr>
            <p:cNvSpPr/>
            <p:nvPr/>
          </p:nvSpPr>
          <p:spPr>
            <a:xfrm>
              <a:off x="2185629" y="6555047"/>
              <a:ext cx="3115093" cy="107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http://category.gmarket.co.kr/listview/List.aspx?gdsc_cd=300026409</a:t>
              </a:r>
            </a:p>
          </p:txBody>
        </p:sp>
      </p:grpSp>
      <p:pic>
        <p:nvPicPr>
          <p:cNvPr id="102" name="내용 개체 틀 5">
            <a:extLst>
              <a:ext uri="{FF2B5EF4-FFF2-40B4-BE49-F238E27FC236}">
                <a16:creationId xmlns:a16="http://schemas.microsoft.com/office/drawing/2014/main" id="{826F7784-155C-4B4E-B579-D67D8737B2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5637">
            <a:off x="2409178" y="3644360"/>
            <a:ext cx="1580463" cy="1199586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B2178E7A-FCA3-4A3D-AF0E-7AF57D9E6FD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4" t="14365" r="24645" b="16851"/>
          <a:stretch/>
        </p:blipFill>
        <p:spPr>
          <a:xfrm rot="10800000">
            <a:off x="1933127" y="4244153"/>
            <a:ext cx="527311" cy="675934"/>
          </a:xfrm>
          <a:prstGeom prst="rect">
            <a:avLst/>
          </a:prstGeom>
        </p:spPr>
      </p:pic>
      <p:pic>
        <p:nvPicPr>
          <p:cNvPr id="104" name="내용 개체 틀 5">
            <a:extLst>
              <a:ext uri="{FF2B5EF4-FFF2-40B4-BE49-F238E27FC236}">
                <a16:creationId xmlns:a16="http://schemas.microsoft.com/office/drawing/2014/main" id="{F1079560-B43F-4C47-8616-DA7823DD56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1312">
            <a:off x="6171824" y="3946908"/>
            <a:ext cx="1580461" cy="1199584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BF2236FB-9A49-4F52-AB48-71373F1306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07" b="95590" l="1667" r="97417">
                        <a14:foregroundMark x1="7745" y1="67568" x2="8000" y2="74732"/>
                        <a14:foregroundMark x1="7552" y1="62162" x2="7745" y2="67568"/>
                        <a14:foregroundMark x1="6083" y1="20977" x2="7552" y2="62162"/>
                        <a14:foregroundMark x1="13358" y1="79730" x2="23333" y2="89035"/>
                        <a14:foregroundMark x1="9012" y1="75676" x2="13358" y2="79730"/>
                        <a14:foregroundMark x1="8000" y1="74732" x2="9012" y2="75676"/>
                        <a14:foregroundMark x1="23333" y1="89035" x2="41250" y2="88081"/>
                        <a14:foregroundMark x1="41250" y1="88081" x2="44667" y2="88081"/>
                        <a14:foregroundMark x1="18751" y1="75676" x2="14333" y2="73540"/>
                        <a14:foregroundMark x1="27136" y1="79730" x2="18751" y2="75676"/>
                        <a14:foregroundMark x1="49833" y1="90703" x2="27136" y2="79730"/>
                        <a14:foregroundMark x1="10652" y1="62162" x2="6583" y2="49583"/>
                        <a14:foregroundMark x1="12401" y1="67568" x2="10652" y2="62162"/>
                        <a14:foregroundMark x1="14333" y1="73540" x2="12401" y2="67568"/>
                        <a14:foregroundMark x1="6583" y1="49583" x2="6083" y2="24315"/>
                        <a14:foregroundMark x1="3426" y1="75676" x2="3333" y2="77473"/>
                        <a14:foregroundMark x1="3845" y1="67568" x2="3426" y2="75676"/>
                        <a14:foregroundMark x1="4125" y1="62162" x2="3845" y2="67568"/>
                        <a14:foregroundMark x1="6083" y1="24315" x2="4125" y2="62162"/>
                        <a14:foregroundMark x1="4523" y1="89189" x2="4750" y2="91418"/>
                        <a14:foregroundMark x1="3562" y1="79730" x2="4523" y2="89189"/>
                        <a14:foregroundMark x1="3333" y1="77473" x2="3562" y2="79730"/>
                        <a14:foregroundMark x1="5667" y1="80810" x2="3333" y2="84148"/>
                        <a14:foregroundMark x1="1917" y1="81406" x2="2417" y2="88200"/>
                        <a14:foregroundMark x1="2417" y1="81883" x2="1667" y2="89154"/>
                        <a14:foregroundMark x1="44917" y1="86889" x2="42333" y2="85459"/>
                        <a14:foregroundMark x1="52583" y1="88439" x2="53333" y2="88915"/>
                        <a14:foregroundMark x1="53083" y1="87723" x2="51917" y2="83909"/>
                        <a14:foregroundMark x1="46000" y1="85697" x2="55750" y2="84148"/>
                        <a14:foregroundMark x1="44750" y1="85459" x2="56750" y2="85459"/>
                        <a14:foregroundMark x1="45833" y1="88677" x2="56250" y2="88677"/>
                        <a14:foregroundMark x1="40917" y1="91418" x2="52083" y2="92133"/>
                        <a14:foregroundMark x1="42500" y1="94398" x2="53500" y2="94398"/>
                        <a14:foregroundMark x1="41083" y1="94398" x2="53083" y2="94398"/>
                        <a14:foregroundMark x1="41583" y1="95113" x2="53083" y2="95590"/>
                        <a14:foregroundMark x1="67250" y1="93206" x2="81500" y2="92133"/>
                        <a14:foregroundMark x1="74917" y1="94398" x2="88333" y2="94398"/>
                        <a14:foregroundMark x1="86404" y1="77027" x2="86250" y2="71752"/>
                        <a14:foregroundMark x1="86917" y1="94636" x2="86404" y2="77027"/>
                        <a14:foregroundMark x1="86257" y1="77027" x2="86083" y2="68415"/>
                        <a14:foregroundMark x1="86583" y1="93206" x2="86257" y2="77027"/>
                        <a14:foregroundMark x1="88080" y1="67568" x2="88167" y2="64720"/>
                        <a14:foregroundMark x1="87793" y1="77027" x2="88080" y2="67568"/>
                        <a14:foregroundMark x1="87250" y1="94875" x2="87793" y2="77027"/>
                        <a14:foregroundMark x1="87396" y1="77027" x2="87250" y2="75685"/>
                        <a14:foregroundMark x1="88667" y1="88677" x2="87396" y2="77027"/>
                        <a14:foregroundMark x1="89167" y1="72467" x2="89917" y2="74255"/>
                        <a14:foregroundMark x1="84500" y1="80930" x2="72500" y2="83433"/>
                        <a14:foregroundMark x1="76083" y1="73421" x2="76667" y2="73421"/>
                        <a14:foregroundMark x1="80149" y1="77027" x2="78250" y2="78427"/>
                        <a14:foregroundMark x1="81000" y1="76400" x2="80149" y2="77027"/>
                        <a14:foregroundMark x1="78000" y1="75685" x2="77167" y2="72706"/>
                        <a14:foregroundMark x1="72083" y1="72944" x2="78750" y2="70441"/>
                        <a14:foregroundMark x1="84500" y1="50060" x2="82583" y2="48272"/>
                        <a14:foregroundMark x1="81714" y1="62162" x2="81667" y2="66985"/>
                        <a14:foregroundMark x1="81917" y1="41597" x2="81714" y2="62162"/>
                        <a14:foregroundMark x1="81894" y1="62162" x2="82917" y2="40405"/>
                        <a14:foregroundMark x1="81667" y1="66985" x2="81894" y2="62162"/>
                        <a14:foregroundMark x1="82917" y1="40405" x2="85000" y2="55304"/>
                        <a14:foregroundMark x1="83250" y1="41001" x2="91500" y2="53039"/>
                        <a14:foregroundMark x1="93917" y1="50298" x2="92167" y2="46007"/>
                        <a14:foregroundMark x1="94083" y1="45054" x2="85167" y2="46246"/>
                        <a14:foregroundMark x1="95500" y1="44100" x2="96333" y2="56257"/>
                        <a14:foregroundMark x1="96000" y1="59237" x2="90750" y2="58522"/>
                        <a14:foregroundMark x1="95833" y1="56257" x2="90417" y2="42074"/>
                        <a14:foregroundMark x1="93000" y1="43504" x2="96167" y2="43266"/>
                        <a14:foregroundMark x1="96333" y1="43266" x2="89333" y2="44338"/>
                        <a14:foregroundMark x1="92833" y1="42312" x2="96667" y2="42551"/>
                        <a14:foregroundMark x1="92833" y1="42789" x2="89333" y2="42789"/>
                        <a14:foregroundMark x1="90250" y1="41359" x2="94750" y2="41359"/>
                        <a14:foregroundMark x1="96500" y1="41836" x2="89167" y2="41359"/>
                        <a14:foregroundMark x1="96667" y1="41359" x2="86583" y2="40048"/>
                        <a14:foregroundMark x1="97000" y1="41597" x2="97250" y2="59476"/>
                        <a14:foregroundMark x1="97417" y1="40524" x2="86083" y2="41597"/>
                        <a14:foregroundMark x1="96000" y1="40524" x2="87417" y2="39809"/>
                        <a14:foregroundMark x1="86685" y1="39189" x2="85500" y2="39094"/>
                        <a14:foregroundMark x1="94417" y1="39809" x2="86685" y2="39189"/>
                        <a14:foregroundMark x1="96333" y1="40763" x2="85000" y2="40286"/>
                        <a14:foregroundMark x1="96914" y1="39189" x2="95333" y2="45292"/>
                        <a14:foregroundMark x1="97000" y1="38856" x2="96914" y2="39189"/>
                        <a14:foregroundMark x1="48908" y1="10811" x2="50667" y2="14899"/>
                        <a14:foregroundMark x1="47745" y1="8108" x2="48908" y2="10811"/>
                        <a14:foregroundMark x1="47164" y1="6757" x2="47745" y2="8108"/>
                        <a14:foregroundMark x1="46667" y1="5602" x2="47164" y2="6757"/>
                        <a14:foregroundMark x1="46456" y1="4054" x2="46333" y2="3933"/>
                        <a14:foregroundMark x1="47830" y1="5405" x2="46456" y2="4054"/>
                        <a14:foregroundMark x1="49205" y1="6757" x2="47830" y2="5405"/>
                        <a14:foregroundMark x1="50333" y1="7867" x2="49205" y2="6757"/>
                        <a14:foregroundMark x1="51773" y1="10811" x2="52417" y2="11681"/>
                        <a14:foregroundMark x1="49774" y1="8108" x2="51773" y2="10811"/>
                        <a14:foregroundMark x1="48774" y1="6757" x2="49774" y2="8108"/>
                        <a14:foregroundMark x1="47774" y1="5405" x2="48774" y2="6757"/>
                        <a14:foregroundMark x1="46775" y1="4054" x2="47774" y2="5405"/>
                        <a14:foregroundMark x1="46333" y1="3456" x2="46775" y2="4054"/>
                        <a14:foregroundMark x1="52404" y1="8108" x2="52583" y2="10608"/>
                        <a14:foregroundMark x1="52307" y1="6757" x2="52404" y2="8108"/>
                        <a14:foregroundMark x1="52250" y1="5959" x2="52307" y2="6757"/>
                        <a14:foregroundMark x1="51917" y1="3933" x2="51917" y2="3933"/>
                        <a14:foregroundMark x1="52583" y1="3933" x2="51417" y2="3456"/>
                        <a14:foregroundMark x1="51000" y1="2861" x2="51000" y2="2861"/>
                        <a14:foregroundMark x1="49667" y1="1907" x2="49667" y2="1907"/>
                        <a14:foregroundMark x1="52583" y1="2384" x2="52583" y2="2384"/>
                        <a14:foregroundMark x1="66167" y1="8343" x2="66167" y2="8343"/>
                        <a14:foregroundMark x1="67342" y1="10811" x2="66167" y2="25149"/>
                        <a14:foregroundMark x1="67417" y1="9893" x2="67342" y2="10811"/>
                        <a14:backgroundMark x1="98039" y1="77027" x2="98039" y2="77027"/>
                        <a14:backgroundMark x1="96078" y1="67568" x2="96078" y2="67568"/>
                        <a14:backgroundMark x1="94118" y1="37838" x2="94118" y2="37838"/>
                        <a14:backgroundMark x1="52941" y1="98649" x2="52941" y2="98649"/>
                        <a14:backgroundMark x1="92157" y1="62162" x2="92157" y2="62162"/>
                        <a14:backgroundMark x1="0" y1="67568" x2="0" y2="67568"/>
                        <a14:backgroundMark x1="0" y1="62162" x2="0" y2="62162"/>
                        <a14:backgroundMark x1="0" y1="75676" x2="0" y2="75676"/>
                        <a14:backgroundMark x1="0" y1="79730" x2="0" y2="79730"/>
                        <a14:backgroundMark x1="0" y1="89189" x2="0" y2="89189"/>
                        <a14:backgroundMark x1="98039" y1="39189" x2="98039" y2="39189"/>
                        <a14:backgroundMark x1="90196" y1="39189" x2="90196" y2="39189"/>
                        <a14:backgroundMark x1="60784" y1="4054" x2="60784" y2="4054"/>
                        <a14:backgroundMark x1="56863" y1="8108" x2="56863" y2="8108"/>
                        <a14:backgroundMark x1="56863" y1="10811" x2="56863" y2="10811"/>
                        <a14:backgroundMark x1="45098" y1="1351" x2="45098" y2="1351"/>
                        <a14:backgroundMark x1="45098" y1="5405" x2="45098" y2="5405"/>
                        <a14:backgroundMark x1="52941" y1="2703" x2="52941" y2="2703"/>
                        <a14:backgroundMark x1="54902" y1="6757" x2="54902" y2="6757"/>
                        <a14:backgroundMark x1="54902" y1="10811" x2="54902" y2="10811"/>
                        <a14:backgroundMark x1="43137" y1="6757" x2="43137" y2="6757"/>
                        <a14:backgroundMark x1="50980" y1="1351" x2="50980" y2="1351"/>
                        <a14:backgroundMark x1="52941" y1="1351" x2="52941" y2="1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30" y="2459354"/>
            <a:ext cx="644033" cy="455695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56140DD2-6201-42D3-A594-DD37D6FC60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286" r="95714">
                        <a14:foregroundMark x1="8286" y1="31571" x2="9714" y2="52000"/>
                        <a14:foregroundMark x1="90571" y1="35857" x2="88429" y2="64286"/>
                        <a14:foregroundMark x1="92000" y1="29429" x2="95714" y2="46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19834" y="5384673"/>
            <a:ext cx="558267" cy="55164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8AC2053-C883-4260-B46A-EB790028210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4000" y1="27333" x2="24000" y2="27333"/>
                        <a14:foregroundMark x1="22500" y1="24444" x2="45833" y2="40000"/>
                        <a14:foregroundMark x1="45833" y1="40000" x2="36333" y2="28889"/>
                        <a14:foregroundMark x1="36333" y1="28889" x2="29167" y2="41333"/>
                        <a14:foregroundMark x1="29167" y1="41333" x2="43667" y2="48667"/>
                        <a14:foregroundMark x1="43667" y1="48667" x2="55333" y2="37556"/>
                        <a14:foregroundMark x1="55333" y1="37556" x2="43833" y2="26444"/>
                        <a14:foregroundMark x1="43833" y1="26444" x2="31500" y2="34889"/>
                        <a14:foregroundMark x1="31500" y1="34889" x2="40500" y2="51556"/>
                        <a14:foregroundMark x1="40500" y1="51556" x2="55167" y2="50889"/>
                        <a14:foregroundMark x1="55167" y1="50889" x2="65667" y2="39778"/>
                        <a14:foregroundMark x1="65667" y1="39778" x2="53167" y2="27556"/>
                        <a14:foregroundMark x1="53167" y1="27556" x2="40833" y2="30889"/>
                        <a14:foregroundMark x1="40833" y1="30889" x2="35833" y2="45778"/>
                        <a14:foregroundMark x1="35833" y1="45778" x2="46500" y2="60222"/>
                        <a14:foregroundMark x1="46500" y1="60222" x2="65667" y2="58444"/>
                        <a14:foregroundMark x1="65667" y1="58444" x2="75167" y2="46667"/>
                        <a14:foregroundMark x1="75167" y1="46667" x2="62167" y2="39778"/>
                        <a14:foregroundMark x1="62167" y1="39778" x2="51167" y2="47333"/>
                        <a14:foregroundMark x1="51167" y1="47333" x2="48667" y2="63556"/>
                        <a14:foregroundMark x1="48667" y1="63556" x2="60833" y2="52889"/>
                        <a14:foregroundMark x1="60833" y1="52889" x2="55500" y2="36667"/>
                        <a14:foregroundMark x1="55500" y1="36667" x2="39000" y2="39556"/>
                        <a14:foregroundMark x1="39000" y1="39556" x2="33000" y2="54667"/>
                        <a14:foregroundMark x1="33000" y1="54667" x2="42167" y2="66667"/>
                        <a14:foregroundMark x1="42167" y1="66667" x2="54167" y2="64000"/>
                        <a14:foregroundMark x1="54167" y1="64000" x2="63167" y2="53111"/>
                        <a14:foregroundMark x1="63167" y1="53111" x2="63833" y2="36889"/>
                        <a14:foregroundMark x1="63833" y1="36889" x2="62500" y2="35556"/>
                        <a14:foregroundMark x1="52667" y1="23556" x2="40667" y2="22222"/>
                        <a14:foregroundMark x1="40667" y1="22222" x2="29000" y2="26444"/>
                        <a14:foregroundMark x1="29000" y1="26444" x2="26167" y2="24000"/>
                        <a14:foregroundMark x1="32500" y1="28667" x2="58500" y2="23111"/>
                        <a14:foregroundMark x1="58500" y1="23111" x2="69667" y2="29778"/>
                        <a14:foregroundMark x1="69667" y1="29778" x2="67333" y2="61556"/>
                        <a14:foregroundMark x1="67333" y1="61556" x2="69167" y2="44444"/>
                        <a14:foregroundMark x1="69167" y1="44444" x2="69667" y2="62889"/>
                        <a14:foregroundMark x1="69667" y1="62889" x2="70667" y2="45111"/>
                        <a14:foregroundMark x1="70667" y1="45111" x2="73667" y2="64444"/>
                        <a14:foregroundMark x1="73667" y1="64444" x2="74833" y2="46667"/>
                        <a14:foregroundMark x1="74833" y1="46667" x2="76167" y2="66667"/>
                        <a14:foregroundMark x1="76167" y1="66667" x2="78333" y2="51111"/>
                        <a14:foregroundMark x1="78333" y1="51111" x2="74667" y2="71111"/>
                        <a14:foregroundMark x1="74667" y1="71111" x2="73333" y2="49333"/>
                        <a14:foregroundMark x1="73333" y1="49333" x2="75333" y2="64667"/>
                        <a14:foregroundMark x1="75333" y1="64667" x2="80333" y2="33333"/>
                        <a14:foregroundMark x1="80333" y1="33333" x2="74167" y2="19778"/>
                        <a14:foregroundMark x1="74167" y1="19778" x2="67833" y2="20222"/>
                        <a14:foregroundMark x1="77167" y1="22889" x2="65000" y2="23333"/>
                        <a14:foregroundMark x1="65000" y1="23333" x2="57000" y2="36667"/>
                        <a14:foregroundMark x1="57000" y1="36667" x2="68167" y2="46667"/>
                        <a14:foregroundMark x1="68167" y1="46667" x2="78333" y2="37778"/>
                        <a14:foregroundMark x1="78333" y1="37778" x2="77333" y2="21111"/>
                        <a14:foregroundMark x1="76500" y1="27333" x2="67167" y2="38000"/>
                        <a14:foregroundMark x1="67167" y1="38000" x2="76833" y2="28444"/>
                        <a14:foregroundMark x1="76833" y1="28444" x2="73667" y2="34667"/>
                        <a14:foregroundMark x1="75500" y1="31111" x2="64500" y2="36444"/>
                        <a14:foregroundMark x1="64500" y1="36444" x2="63167" y2="38444"/>
                        <a14:foregroundMark x1="66167" y1="60444" x2="55000" y2="68000"/>
                        <a14:foregroundMark x1="55000" y1="68000" x2="41500" y2="70667"/>
                        <a14:foregroundMark x1="41500" y1="70667" x2="29333" y2="65556"/>
                        <a14:foregroundMark x1="29333" y1="65556" x2="28167" y2="49111"/>
                        <a14:foregroundMark x1="28167" y1="49111" x2="22500" y2="64889"/>
                        <a14:foregroundMark x1="22500" y1="64889" x2="27500" y2="47778"/>
                        <a14:foregroundMark x1="27500" y1="47778" x2="21333" y2="61333"/>
                        <a14:foregroundMark x1="21333" y1="61333" x2="26167" y2="44889"/>
                        <a14:foregroundMark x1="26167" y1="44889" x2="36667" y2="54000"/>
                        <a14:foregroundMark x1="36667" y1="54000" x2="35833" y2="52222"/>
                        <a14:foregroundMark x1="30000" y1="36000" x2="27833" y2="33111"/>
                        <a14:foregroundMark x1="57500" y1="64889" x2="66167" y2="71111"/>
                        <a14:foregroundMark x1="67167" y1="70222" x2="48167" y2="65778"/>
                        <a14:foregroundMark x1="39333" y1="59556" x2="40500" y2="54222"/>
                        <a14:foregroundMark x1="41500" y1="54667" x2="42333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66" y="1469772"/>
            <a:ext cx="1285377" cy="975612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85C3A7E9-3EF3-4850-B312-F40528318C8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6250" r="90000">
                        <a14:foregroundMark x1="6250" y1="69750" x2="8750" y2="70000"/>
                        <a14:foregroundMark x1="67000" y1="69250" x2="74750" y2="57250"/>
                        <a14:foregroundMark x1="74750" y1="57250" x2="62250" y2="66000"/>
                        <a14:foregroundMark x1="62250" y1="66000" x2="74750" y2="71000"/>
                        <a14:foregroundMark x1="74750" y1="71000" x2="77000" y2="68000"/>
                        <a14:foregroundMark x1="62000" y1="53000" x2="59000" y2="62000"/>
                        <a14:foregroundMark x1="62250" y1="51250" x2="61000" y2="56000"/>
                        <a14:foregroundMark x1="87000" y1="58750" x2="88000" y2="60000"/>
                        <a14:foregroundMark x1="31000" y1="83000" x2="38750" y2="72000"/>
                        <a14:foregroundMark x1="38750" y1="72000" x2="39250" y2="69750"/>
                        <a14:foregroundMark x1="44750" y1="66000" x2="30000" y2="87000"/>
                        <a14:foregroundMark x1="87000" y1="58000" x2="87750" y2="65000"/>
                        <a14:foregroundMark x1="81000" y1="48000" x2="83750" y2="50250"/>
                        <a14:foregroundMark x1="9250" y1="62750" x2="9250" y2="62750"/>
                        <a14:foregroundMark x1="11000" y1="61000" x2="9250" y2="61000"/>
                        <a14:foregroundMark x1="9000" y1="63250" x2="9000" y2="6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259" r="10401" b="8694"/>
          <a:stretch/>
        </p:blipFill>
        <p:spPr>
          <a:xfrm rot="13957103">
            <a:off x="5129198" y="4976715"/>
            <a:ext cx="924253" cy="520314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4CAF7ED-07E3-4F85-A272-16830380EF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286" r="95714">
                        <a14:foregroundMark x1="8286" y1="31571" x2="9714" y2="52000"/>
                        <a14:foregroundMark x1="90571" y1="35857" x2="88429" y2="64286"/>
                        <a14:foregroundMark x1="92000" y1="29429" x2="95714" y2="46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08115" y="5384673"/>
            <a:ext cx="558267" cy="551640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E1CBBC2E-7480-4646-9085-CEE640D8C4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286" r="95714">
                        <a14:foregroundMark x1="8286" y1="31571" x2="9714" y2="52000"/>
                        <a14:foregroundMark x1="90571" y1="35857" x2="88429" y2="64286"/>
                        <a14:foregroundMark x1="92000" y1="29429" x2="95714" y2="46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22161" y="5384673"/>
            <a:ext cx="558267" cy="551640"/>
          </a:xfrm>
          <a:prstGeom prst="rect">
            <a:avLst/>
          </a:prstGeom>
        </p:spPr>
      </p:pic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200395A1-AD9D-48B6-B5A9-DAC9505631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28297" y="5148756"/>
            <a:ext cx="812748" cy="210730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E3F9DF7A-DAC8-440E-BB0D-861E27221990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84387" y="5154838"/>
            <a:ext cx="812746" cy="198563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AA9746AB-E0C9-4D69-B9A9-FFF85C6D6C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286" r="95714">
                        <a14:foregroundMark x1="8286" y1="31571" x2="9714" y2="52000"/>
                        <a14:foregroundMark x1="90571" y1="35857" x2="88429" y2="64286"/>
                        <a14:foregroundMark x1="92000" y1="29429" x2="95714" y2="46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0184" y="5384673"/>
            <a:ext cx="558267" cy="551640"/>
          </a:xfrm>
          <a:prstGeom prst="rect">
            <a:avLst/>
          </a:prstGeom>
        </p:spPr>
      </p:pic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E78118E3-7DBE-4B06-9438-D404AB0C88B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70908" y="5201821"/>
            <a:ext cx="812748" cy="104594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8E240B30-0796-4E3E-8859-CC574C682B28}"/>
              </a:ext>
            </a:extLst>
          </p:cNvPr>
          <p:cNvCxnSpPr>
            <a:stCxn id="113" idx="0"/>
          </p:cNvCxnSpPr>
          <p:nvPr/>
        </p:nvCxnSpPr>
        <p:spPr>
          <a:xfrm flipH="1" flipV="1">
            <a:off x="7349316" y="4857111"/>
            <a:ext cx="275820" cy="803382"/>
          </a:xfrm>
          <a:prstGeom prst="bentConnector4">
            <a:avLst>
              <a:gd name="adj1" fmla="val 9233"/>
              <a:gd name="adj2" fmla="val 67372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3ADC3255-D8D2-44F8-A682-D3A58431AE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60438" y="4549908"/>
            <a:ext cx="562258" cy="129322"/>
          </a:xfrm>
          <a:prstGeom prst="bentConnector3">
            <a:avLst>
              <a:gd name="adj1" fmla="val 827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03EA039-B341-4E90-B154-E73E80AECC34}"/>
              </a:ext>
            </a:extLst>
          </p:cNvPr>
          <p:cNvCxnSpPr>
            <a:cxnSpLocks/>
            <a:stCxn id="135" idx="2"/>
          </p:cNvCxnSpPr>
          <p:nvPr/>
        </p:nvCxnSpPr>
        <p:spPr>
          <a:xfrm rot="16200000" flipH="1">
            <a:off x="4883888" y="2977393"/>
            <a:ext cx="2432764" cy="64426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BDEE7E44-3E9E-4026-B97E-8BE7AC2694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78973" y="2333799"/>
            <a:ext cx="2279447" cy="15032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E8338387-B4B6-416F-80D5-2C5971CA6F86}"/>
              </a:ext>
            </a:extLst>
          </p:cNvPr>
          <p:cNvCxnSpPr>
            <a:cxnSpLocks/>
          </p:cNvCxnSpPr>
          <p:nvPr/>
        </p:nvCxnSpPr>
        <p:spPr>
          <a:xfrm flipV="1">
            <a:off x="5795985" y="4847745"/>
            <a:ext cx="789322" cy="334431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599F294C-A45F-446C-A1D9-5BB22CCE4B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2386" y="5033904"/>
            <a:ext cx="167216" cy="129332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135B650-ECEC-4695-984D-88E88329F352}"/>
              </a:ext>
            </a:extLst>
          </p:cNvPr>
          <p:cNvSpPr/>
          <p:nvPr/>
        </p:nvSpPr>
        <p:spPr>
          <a:xfrm>
            <a:off x="3950405" y="2942992"/>
            <a:ext cx="1129136" cy="2729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WEB SERVER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AB9F1DCC-150F-4A63-B7D1-B586B0E75E6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48" y="4099064"/>
            <a:ext cx="1320754" cy="1336618"/>
          </a:xfrm>
          <a:prstGeom prst="rect">
            <a:avLst/>
          </a:prstGeom>
        </p:spPr>
      </p:pic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55323722-3C4C-4A6B-967C-FA0591013E74}"/>
              </a:ext>
            </a:extLst>
          </p:cNvPr>
          <p:cNvCxnSpPr>
            <a:cxnSpLocks/>
          </p:cNvCxnSpPr>
          <p:nvPr/>
        </p:nvCxnSpPr>
        <p:spPr>
          <a:xfrm>
            <a:off x="7406026" y="4225168"/>
            <a:ext cx="975668" cy="46525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6E68DC9-1BB5-424A-8AAE-06ABA6A788E8}"/>
              </a:ext>
            </a:extLst>
          </p:cNvPr>
          <p:cNvSpPr txBox="1"/>
          <p:nvPr/>
        </p:nvSpPr>
        <p:spPr>
          <a:xfrm>
            <a:off x="4249542" y="2745997"/>
            <a:ext cx="636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E8BE1-53EF-4377-A4EC-5709C2CDD36F}"/>
              </a:ext>
            </a:extLst>
          </p:cNvPr>
          <p:cNvSpPr txBox="1"/>
          <p:nvPr/>
        </p:nvSpPr>
        <p:spPr>
          <a:xfrm>
            <a:off x="6616051" y="3790791"/>
            <a:ext cx="2577529" cy="5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client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0F2E506-1D4F-4733-9000-D1B09D66F4B5}"/>
              </a:ext>
            </a:extLst>
          </p:cNvPr>
          <p:cNvSpPr txBox="1"/>
          <p:nvPr/>
        </p:nvSpPr>
        <p:spPr>
          <a:xfrm>
            <a:off x="7314093" y="2118097"/>
            <a:ext cx="1192919" cy="37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CLOUD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43E2CE1E-BBC5-48BA-9FF9-5944105BB3E0}"/>
              </a:ext>
            </a:extLst>
          </p:cNvPr>
          <p:cNvCxnSpPr>
            <a:cxnSpLocks/>
          </p:cNvCxnSpPr>
          <p:nvPr/>
        </p:nvCxnSpPr>
        <p:spPr>
          <a:xfrm>
            <a:off x="9025089" y="2228089"/>
            <a:ext cx="5597" cy="27615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69A5528-B1D3-4703-93D5-FC93FE31C04B}"/>
              </a:ext>
            </a:extLst>
          </p:cNvPr>
          <p:cNvSpPr txBox="1"/>
          <p:nvPr/>
        </p:nvSpPr>
        <p:spPr>
          <a:xfrm>
            <a:off x="2979443" y="4517982"/>
            <a:ext cx="913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&lt;esp8266&gt;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FC507BC-2E49-4416-9D81-50C7D2C1F047}"/>
              </a:ext>
            </a:extLst>
          </p:cNvPr>
          <p:cNvSpPr txBox="1"/>
          <p:nvPr/>
        </p:nvSpPr>
        <p:spPr>
          <a:xfrm>
            <a:off x="6616051" y="4016078"/>
            <a:ext cx="2378546" cy="367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&lt;esp32&gt;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987147D-F74E-4224-A569-5F85801709A4}"/>
              </a:ext>
            </a:extLst>
          </p:cNvPr>
          <p:cNvSpPr txBox="1"/>
          <p:nvPr/>
        </p:nvSpPr>
        <p:spPr>
          <a:xfrm>
            <a:off x="8409698" y="2838258"/>
            <a:ext cx="2038533" cy="36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&lt;Raspberry Pi&gt;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C29AE8C-5E9D-4CE9-82E9-7BEDBEFE85F7}"/>
              </a:ext>
            </a:extLst>
          </p:cNvPr>
          <p:cNvSpPr txBox="1"/>
          <p:nvPr/>
        </p:nvSpPr>
        <p:spPr>
          <a:xfrm>
            <a:off x="8428653" y="5214412"/>
            <a:ext cx="2000624" cy="47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틸트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서보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5BCFCDE-859E-4194-A547-2F79CC6E06F5}"/>
              </a:ext>
            </a:extLst>
          </p:cNvPr>
          <p:cNvSpPr txBox="1"/>
          <p:nvPr/>
        </p:nvSpPr>
        <p:spPr>
          <a:xfrm>
            <a:off x="1822295" y="4891008"/>
            <a:ext cx="2477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</a:rPr>
              <a:t>가속도센서</a:t>
            </a:r>
            <a:endParaRPr lang="ko-KR" altLang="en-US" sz="1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6944CCA-4B3C-4F1C-AE27-D1DBC31EB03C}"/>
              </a:ext>
            </a:extLst>
          </p:cNvPr>
          <p:cNvSpPr txBox="1"/>
          <p:nvPr/>
        </p:nvSpPr>
        <p:spPr>
          <a:xfrm>
            <a:off x="5266591" y="5502579"/>
            <a:ext cx="2477518" cy="367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DFPlayer</a:t>
            </a:r>
            <a:endParaRPr lang="ko-KR" altLang="en-US" sz="10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BD00056-113C-4FB9-88A8-408B7145A46D}"/>
              </a:ext>
            </a:extLst>
          </p:cNvPr>
          <p:cNvSpPr txBox="1"/>
          <p:nvPr/>
        </p:nvSpPr>
        <p:spPr>
          <a:xfrm>
            <a:off x="8680034" y="1440155"/>
            <a:ext cx="1685530" cy="324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스크린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1613B2D0-BA7B-4EAF-A58F-33638128AE9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31" y="936802"/>
            <a:ext cx="2208415" cy="1146342"/>
          </a:xfrm>
          <a:prstGeom prst="rect">
            <a:avLst/>
          </a:prstGeom>
        </p:spPr>
      </p:pic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9A75D0C2-97D2-4CE1-A1F0-D10C26270776}"/>
              </a:ext>
            </a:extLst>
          </p:cNvPr>
          <p:cNvGrpSpPr/>
          <p:nvPr/>
        </p:nvGrpSpPr>
        <p:grpSpPr>
          <a:xfrm>
            <a:off x="5253981" y="985888"/>
            <a:ext cx="337343" cy="639881"/>
            <a:chOff x="8321337" y="2126328"/>
            <a:chExt cx="541464" cy="1014869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AB538DC7-A4C7-4561-A560-0C29EAA4F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873" y="2614811"/>
              <a:ext cx="526385" cy="526386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E79D0669-4C80-4CA5-BC38-92688EDE0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337" y="2126328"/>
              <a:ext cx="541464" cy="541465"/>
            </a:xfrm>
            <a:prstGeom prst="rect">
              <a:avLst/>
            </a:prstGeom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1905A4-96A7-40B2-845C-164BC72E7890}"/>
              </a:ext>
            </a:extLst>
          </p:cNvPr>
          <p:cNvSpPr/>
          <p:nvPr/>
        </p:nvSpPr>
        <p:spPr>
          <a:xfrm>
            <a:off x="8381694" y="1276087"/>
            <a:ext cx="25210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활동량 디스플레이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3C2077B-4EAC-48FC-AE9B-C82C4B904E3E}"/>
              </a:ext>
            </a:extLst>
          </p:cNvPr>
          <p:cNvSpPr/>
          <p:nvPr/>
        </p:nvSpPr>
        <p:spPr>
          <a:xfrm>
            <a:off x="1719894" y="5038072"/>
            <a:ext cx="2521055" cy="462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활동량 측정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3E27B60-062F-45C7-8F01-955059B64A6F}"/>
              </a:ext>
            </a:extLst>
          </p:cNvPr>
          <p:cNvSpPr/>
          <p:nvPr/>
        </p:nvSpPr>
        <p:spPr>
          <a:xfrm>
            <a:off x="6196896" y="6091746"/>
            <a:ext cx="2521055" cy="462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애완동물 위치판단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62DAA9C-3A56-42A3-A06B-02E8EA89A0A5}"/>
              </a:ext>
            </a:extLst>
          </p:cNvPr>
          <p:cNvSpPr/>
          <p:nvPr/>
        </p:nvSpPr>
        <p:spPr>
          <a:xfrm>
            <a:off x="5369314" y="5701768"/>
            <a:ext cx="937469" cy="462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호출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B82C387-B9DD-4545-8D4D-114986B82F26}"/>
              </a:ext>
            </a:extLst>
          </p:cNvPr>
          <p:cNvSpPr/>
          <p:nvPr/>
        </p:nvSpPr>
        <p:spPr>
          <a:xfrm>
            <a:off x="8301690" y="5380527"/>
            <a:ext cx="13207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레이저 위치제어</a:t>
            </a:r>
            <a:endParaRPr lang="ko-KR" altLang="en-US" sz="12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406A96C-77DB-4818-BD91-A5C092FBD102}"/>
              </a:ext>
            </a:extLst>
          </p:cNvPr>
          <p:cNvSpPr/>
          <p:nvPr/>
        </p:nvSpPr>
        <p:spPr>
          <a:xfrm>
            <a:off x="5829163" y="3065064"/>
            <a:ext cx="616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Tcp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en-US" altLang="ko-KR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ip</a:t>
            </a:r>
            <a:endParaRPr lang="ko-KR" altLang="en-US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9002AB86-BFCD-4DC9-8E73-114B0114D87D}"/>
              </a:ext>
            </a:extLst>
          </p:cNvPr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작동 방법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 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3557A0-78B9-40A2-B14F-ED052B82A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46" t="52828" r="53367" b="7988"/>
          <a:stretch/>
        </p:blipFill>
        <p:spPr>
          <a:xfrm>
            <a:off x="6143674" y="822759"/>
            <a:ext cx="3930439" cy="26872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CDC585-7448-4935-AF24-346E218F0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98" t="52490" r="12770" b="8016"/>
          <a:stretch/>
        </p:blipFill>
        <p:spPr>
          <a:xfrm>
            <a:off x="6143674" y="3657600"/>
            <a:ext cx="3935392" cy="2708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AFD3-3D82-4163-A4C1-C1FFB55D9002}"/>
              </a:ext>
            </a:extLst>
          </p:cNvPr>
          <p:cNvSpPr txBox="1"/>
          <p:nvPr/>
        </p:nvSpPr>
        <p:spPr>
          <a:xfrm>
            <a:off x="7267575" y="8227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누적량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11B71-6630-4A39-B4D2-03DE359D70E8}"/>
              </a:ext>
            </a:extLst>
          </p:cNvPr>
          <p:cNvSpPr txBox="1"/>
          <p:nvPr/>
        </p:nvSpPr>
        <p:spPr>
          <a:xfrm>
            <a:off x="7231730" y="36862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순간활동량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E6EBBA-A0AF-4D0B-8DF3-A2FB3BE7C6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68195" y="1664808"/>
            <a:ext cx="5259067" cy="394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작동 방법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 7</a:t>
            </a:r>
          </a:p>
        </p:txBody>
      </p:sp>
      <p:pic>
        <p:nvPicPr>
          <p:cNvPr id="4" name="20171221_161117">
            <a:hlinkClick r:id="" action="ppaction://media"/>
            <a:extLst>
              <a:ext uri="{FF2B5EF4-FFF2-40B4-BE49-F238E27FC236}">
                <a16:creationId xmlns:a16="http://schemas.microsoft.com/office/drawing/2014/main" id="{B8D487F0-B377-44B7-BEAE-670643202A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5953" y="802310"/>
            <a:ext cx="9791700" cy="55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0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작동 방법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 7</a:t>
            </a:r>
          </a:p>
        </p:txBody>
      </p:sp>
      <p:pic>
        <p:nvPicPr>
          <p:cNvPr id="2" name="KakaoTalk_Video_20180117_2320_54_122">
            <a:hlinkClick r:id="" action="ppaction://media"/>
            <a:extLst>
              <a:ext uri="{FF2B5EF4-FFF2-40B4-BE49-F238E27FC236}">
                <a16:creationId xmlns:a16="http://schemas.microsoft.com/office/drawing/2014/main" id="{748A766C-669E-417E-A2DF-25887FB20E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2213" y="685044"/>
            <a:ext cx="4519179" cy="60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7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작동 방법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 7</a:t>
            </a:r>
          </a:p>
        </p:txBody>
      </p:sp>
      <p:pic>
        <p:nvPicPr>
          <p:cNvPr id="2" name="20171226_194501">
            <a:hlinkClick r:id="" action="ppaction://media"/>
            <a:extLst>
              <a:ext uri="{FF2B5EF4-FFF2-40B4-BE49-F238E27FC236}">
                <a16:creationId xmlns:a16="http://schemas.microsoft.com/office/drawing/2014/main" id="{F5D4D7C6-0192-42CA-9D77-50473CB13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2808" y="796028"/>
            <a:ext cx="10057989" cy="56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2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136</Words>
  <Application>Microsoft Office PowerPoint</Application>
  <PresentationFormat>와이드스크린</PresentationFormat>
  <Paragraphs>59</Paragraphs>
  <Slides>10</Slides>
  <Notes>9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맑은 고딕</vt:lpstr>
      <vt:lpstr>Wingdings</vt:lpstr>
      <vt:lpstr>나눔고딕</vt:lpstr>
      <vt:lpstr>Office 테마</vt:lpstr>
      <vt:lpstr>반려동물을 위한  헬스케어 놀이기구</vt:lpstr>
      <vt:lpstr>목차</vt:lpstr>
      <vt:lpstr>Why?</vt:lpstr>
      <vt:lpstr>So,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황지민</cp:lastModifiedBy>
  <cp:revision>54</cp:revision>
  <dcterms:created xsi:type="dcterms:W3CDTF">2011-08-24T01:05:33Z</dcterms:created>
  <dcterms:modified xsi:type="dcterms:W3CDTF">2018-03-12T09:20:39Z</dcterms:modified>
  <cp:version>0906.0100.01</cp:version>
</cp:coreProperties>
</file>